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82" r:id="rId2"/>
    <p:sldId id="257" r:id="rId3"/>
    <p:sldId id="259" r:id="rId4"/>
    <p:sldId id="260" r:id="rId5"/>
    <p:sldId id="261" r:id="rId6"/>
    <p:sldId id="262" r:id="rId7"/>
    <p:sldId id="272" r:id="rId8"/>
    <p:sldId id="263" r:id="rId9"/>
    <p:sldId id="267" r:id="rId10"/>
    <p:sldId id="268" r:id="rId11"/>
    <p:sldId id="269" r:id="rId12"/>
    <p:sldId id="270" r:id="rId13"/>
    <p:sldId id="271" r:id="rId14"/>
    <p:sldId id="280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0A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966" autoAdjust="0"/>
  </p:normalViewPr>
  <p:slideViewPr>
    <p:cSldViewPr>
      <p:cViewPr varScale="1">
        <p:scale>
          <a:sx n="60" d="100"/>
          <a:sy n="60" d="100"/>
        </p:scale>
        <p:origin x="907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7FE8-8BD4-4507-8F57-A94B312D0702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8801-1D24-4FCF-9618-792CE5A7C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7FE8-8BD4-4507-8F57-A94B312D0702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8801-1D24-4FCF-9618-792CE5A7C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7FE8-8BD4-4507-8F57-A94B312D0702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8801-1D24-4FCF-9618-792CE5A7C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7FE8-8BD4-4507-8F57-A94B312D0702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8801-1D24-4FCF-9618-792CE5A7C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7FE8-8BD4-4507-8F57-A94B312D0702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8801-1D24-4FCF-9618-792CE5A7C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7FE8-8BD4-4507-8F57-A94B312D0702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8801-1D24-4FCF-9618-792CE5A7C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7FE8-8BD4-4507-8F57-A94B312D0702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8801-1D24-4FCF-9618-792CE5A7C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7FE8-8BD4-4507-8F57-A94B312D0702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8801-1D24-4FCF-9618-792CE5A7C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7FE8-8BD4-4507-8F57-A94B312D0702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8801-1D24-4FCF-9618-792CE5A7C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7FE8-8BD4-4507-8F57-A94B312D0702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8801-1D24-4FCF-9618-792CE5A7C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7FE8-8BD4-4507-8F57-A94B312D0702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8801-1D24-4FCF-9618-792CE5A7C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97FE8-8BD4-4507-8F57-A94B312D0702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E8801-1D24-4FCF-9618-792CE5A7C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696" y="1124744"/>
            <a:ext cx="64087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Мини-музей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«Я расскажу вам о войне!»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t="1889" r="449" b="2433"/>
          <a:stretch/>
        </p:blipFill>
        <p:spPr bwMode="auto">
          <a:xfrm>
            <a:off x="2771800" y="2276872"/>
            <a:ext cx="5719073" cy="31050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Мы помним тот, великий май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!»</a:t>
            </a:r>
            <a:b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«Битва под Москвой»</a:t>
            </a:r>
            <a:endParaRPr lang="ru-RU" sz="24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59832" y="1417638"/>
            <a:ext cx="5434550" cy="4075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00608" y="620688"/>
            <a:ext cx="7437512" cy="136815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«Партизанский отряд»</a:t>
            </a:r>
            <a:endParaRPr lang="ru-RU" sz="27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80240" y="1528474"/>
            <a:ext cx="5534074" cy="4150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«Наши идут: освобождение деревень»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426642"/>
            <a:ext cx="5458553" cy="40939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43921" y="980728"/>
            <a:ext cx="735516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«Мемуары»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80728"/>
            <a:ext cx="3929031" cy="54100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692696"/>
            <a:ext cx="72728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Пусть не будет войны никогда!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Пусть спокойные спят города.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Пусть сирены пронзительный вой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звучит над моей головой.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Ни один пусть не рвется снаряд,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Ни один не строчит автомат.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Оглашают пусть наши леса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Только птиц и детей голоса.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пусть мирно проходят года,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Пусть не будет войны никогда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195736" y="980728"/>
            <a:ext cx="64087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Наш мини-музей продолжает свою работу по пополнению интересных исторических фактов и памятных фотографий ветеранов ВОВ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3933056"/>
            <a:ext cx="7053683" cy="1853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18501" b="17450"/>
          <a:stretch/>
        </p:blipFill>
        <p:spPr>
          <a:xfrm rot="10800000">
            <a:off x="2699792" y="2204864"/>
            <a:ext cx="5897739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547664" y="455544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нашем детском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саду совместно с родителями, воспитанниками и педагогами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был организован мини-музей, посвященный героям ВОВ.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32656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фото стенде представлены герои ВОВ, многие из которых прошли всю войну и вернулись домой к своим близким.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81157" y="1979612"/>
            <a:ext cx="3573016" cy="2679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76056" y="2852936"/>
            <a:ext cx="403244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60648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нашего детского сада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совместно с родителями, принесли в мини-музей копии писем, в которых можно прочитать интересные истории о героях той войны.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97714" y="2278014"/>
            <a:ext cx="3312368" cy="2484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66568" y="3520152"/>
            <a:ext cx="3611893" cy="2708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319214" y="620688"/>
            <a:ext cx="5328592" cy="95410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softEdge rad="635000"/>
          </a:effectLst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многие принесли памятные фотоколлажи и медали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43333" y="2176689"/>
            <a:ext cx="3807043" cy="2855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1"/>
          <a:stretch/>
        </p:blipFill>
        <p:spPr>
          <a:xfrm rot="5400000">
            <a:off x="5082484" y="2774500"/>
            <a:ext cx="3861048" cy="32978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331640" y="408368"/>
            <a:ext cx="75608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Дома наши ребятишки совместно с родителями воссоздали макеты значимых боевых сражений.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 «Взятие Берлина»)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707904" y="2060848"/>
            <a:ext cx="4860032" cy="3645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437512" cy="122413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«Битва за Орск»</a:t>
            </a: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43808" y="1628800"/>
            <a:ext cx="5722582" cy="4291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84584" y="932723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«Взятие высоты»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73345" y="1391353"/>
            <a:ext cx="5589239" cy="41919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«Бой за освобождение Сталинграда»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22178" y="1798502"/>
            <a:ext cx="5390059" cy="4042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</TotalTime>
  <Words>161</Words>
  <Application>Microsoft Office PowerPoint</Application>
  <PresentationFormat>Экран (4:3)</PresentationFormat>
  <Paragraphs>26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«Битва за Орск» </vt:lpstr>
      <vt:lpstr>Презентация PowerPoint</vt:lpstr>
      <vt:lpstr>«Бой за освобождение Сталинграда»</vt:lpstr>
      <vt:lpstr>«Мы помним тот, великий май!» «Битва под Москвой»</vt:lpstr>
      <vt:lpstr>«Партизанский отряд»</vt:lpstr>
      <vt:lpstr>«Наши идут: освобождение деревень»</vt:lpstr>
      <vt:lpstr>«Мемуары» 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Священная война презентация для дошкольников Автор: Патрушева Л.В. воспитатель МКДОУ детский сад№ 5</dc:title>
  <dc:creator>Пользователь</dc:creator>
  <cp:lastModifiedBy>Admin</cp:lastModifiedBy>
  <cp:revision>37</cp:revision>
  <dcterms:created xsi:type="dcterms:W3CDTF">2015-04-10T15:38:35Z</dcterms:created>
  <dcterms:modified xsi:type="dcterms:W3CDTF">2020-04-20T02:22:28Z</dcterms:modified>
</cp:coreProperties>
</file>